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64" r:id="rId2"/>
    <p:sldId id="265" r:id="rId3"/>
    <p:sldId id="261" r:id="rId4"/>
    <p:sldId id="267" r:id="rId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3E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3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00285DD-151C-4F51-B8CE-D1A914730F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E9FF8DC-A5A1-4CDC-8F79-C68CCE75856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A7EDC-6583-4665-BD8B-BB3DACEE5613}" type="datetimeFigureOut">
              <a:rPr lang="es-CO" smtClean="0"/>
              <a:t>3/09/2026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DED5F2A-D184-4226-8B65-13699CF63A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B343074-3E67-43DC-9ABD-570F6DA0B4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B2FF2-19DD-4DB1-A489-D4D38DBB9C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29713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E713F-31BC-4B62-A560-0F4CAF5268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D336E6-9E9F-4956-BF47-D9AD4E04D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4C40CF-23FA-4BCD-B914-EF3D8CE73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7E159-161B-4233-890C-6AFCACC666B5}" type="datetimeFigureOut">
              <a:rPr lang="es-CO" smtClean="0"/>
              <a:t>3/09/2026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EE7CC9-8FB6-4FF9-A9B4-6210268B6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3F95D4-C6FA-4B87-A021-0BE1A63C5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30E9-8033-43F3-93E4-FE1332887158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7BC6287-A6D6-463F-B012-BF8FAF5FCD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4000"/>
            <a:ext cx="12192000" cy="4064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582D93B-34AD-411B-ADAC-99BC82FBB5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133" y="-293511"/>
            <a:ext cx="4385733" cy="146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7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9EC0D6-D86C-403B-B9C5-70E4D8C3B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BFBEF49-A1F5-41F3-AF1E-B26938CE9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3D7237-07B9-4796-AC29-FA77C1345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7E159-161B-4233-890C-6AFCACC666B5}" type="datetimeFigureOut">
              <a:rPr lang="es-CO" smtClean="0"/>
              <a:t>3/09/2026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9DC415-B90D-4772-9AF8-A13D3FABD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5239B8-28C0-4153-AD33-D438C53BD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30E9-8033-43F3-93E4-FE1332887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04775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926228B-EE78-4FB1-85B5-C9C734ABEE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69C4061-0F9C-4DA2-85D2-0513BB2BF7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053157-E11E-445F-83E9-E9D13F4A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7E159-161B-4233-890C-6AFCACC666B5}" type="datetimeFigureOut">
              <a:rPr lang="es-CO" smtClean="0"/>
              <a:t>3/09/2026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47962B-C0EC-4212-BE22-969D5EF0A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4DDA30-BF8D-45C5-AA8F-35E1AB7E7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30E9-8033-43F3-93E4-FE1332887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2665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9A66EBD-93EE-4920-987B-39D9889056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4000"/>
            <a:ext cx="12192000" cy="4064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98FAEA5-5207-4FFE-8BD1-E1C6CACCB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A97279-DFBA-4350-9141-7AE2CAFFFAE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 dirty="0"/>
              <a:t>Incluir autores y filiación institucional</a:t>
            </a:r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4CEC84-26E4-41D8-B029-4B8F889C1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7E159-161B-4233-890C-6AFCACC666B5}" type="datetimeFigureOut">
              <a:rPr lang="es-CO" smtClean="0"/>
              <a:t>3/09/2026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BE0AC3-11BA-448C-89EB-F14C4626D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DD6FAD-13CF-47D9-8606-04007AF0B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30E9-8033-43F3-93E4-FE1332887158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A2CF517-81D0-4A4E-85A4-7DDB4C7247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133" y="-293511"/>
            <a:ext cx="4385733" cy="146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425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9AA74B-DCC1-4192-8CFC-30553E42A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8493D7-F599-4D0A-A699-B78D5FDE4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433B43-65FC-4756-AFD5-270F57F7B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7E159-161B-4233-890C-6AFCACC666B5}" type="datetimeFigureOut">
              <a:rPr lang="es-CO" smtClean="0"/>
              <a:t>3/09/2026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26D0AF-0268-4224-87D6-84FE9C864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BB8F61-0301-4B6E-AFAF-5CB29BAB8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30E9-8033-43F3-93E4-FE1332887158}" type="slidenum">
              <a:rPr lang="es-CO" smtClean="0"/>
              <a:t>‹Nº›</a:t>
            </a:fld>
            <a:endParaRPr lang="es-CO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14A79278-FF82-4E3C-A32D-5AD662E1EA8B}"/>
              </a:ext>
            </a:extLst>
          </p:cNvPr>
          <p:cNvGrpSpPr/>
          <p:nvPr userDrawn="1"/>
        </p:nvGrpSpPr>
        <p:grpSpPr>
          <a:xfrm>
            <a:off x="0" y="-250209"/>
            <a:ext cx="12192000" cy="7161345"/>
            <a:chOff x="0" y="-250209"/>
            <a:chExt cx="12192000" cy="7161345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D146C604-8FBC-4B7B-9E80-B6AC932EB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6534" y="2793999"/>
              <a:ext cx="7315466" cy="4117137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6F514DE7-6BE8-4D44-8235-AF9327F6D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3133" y="-250209"/>
              <a:ext cx="4385733" cy="1461911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ADFFF4A0-6B0E-4868-B99D-CFA642B0B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7978" y="6282000"/>
              <a:ext cx="1508839" cy="576000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6CE2D36D-7F12-404D-BAF0-40E9FEC52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7693" y="6277484"/>
              <a:ext cx="745346" cy="576000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4717162B-55D2-4C69-95F8-AF8DC33BA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0002" y="6277484"/>
              <a:ext cx="2172752" cy="569903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2D9B5BB6-D76D-41A1-B673-653BADF102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10" r="22060"/>
            <a:stretch/>
          </p:blipFill>
          <p:spPr>
            <a:xfrm>
              <a:off x="3386667" y="6271387"/>
              <a:ext cx="568463" cy="576000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335E62D1-AEF0-4DE8-9BCB-C0E91EE8D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56586"/>
              <a:ext cx="4620344" cy="26003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52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4B7AEF-47CE-4E13-AEF2-899F53BAE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5EBB0B-AEB3-4BA3-B081-EA009B1790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125A9F-54C2-4AC8-9069-D4D8DB7A0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7B900C-B4E7-472B-91E8-757D3FCF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7E159-161B-4233-890C-6AFCACC666B5}" type="datetimeFigureOut">
              <a:rPr lang="es-CO" smtClean="0"/>
              <a:t>3/09/2026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42B2B23-C63F-4728-BD20-1094B447B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3BD00A-1BEB-4471-88E6-C3F3F7D72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30E9-8033-43F3-93E4-FE1332887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2629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6D9BF8-ADBA-409D-9F1C-2921D829C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F2796C-804F-439A-90E7-772260542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19BFB5-639F-4095-98D1-844F49EC2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ED08E5B-BDFC-469C-9634-AAAB407315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240D184-D1A0-4E06-B86D-4B76557F9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8CFD44B-C1CA-4B81-9118-14955D71B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7E159-161B-4233-890C-6AFCACC666B5}" type="datetimeFigureOut">
              <a:rPr lang="es-CO" smtClean="0"/>
              <a:t>3/09/2026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A05D4D4-66DC-44FF-B2EA-2A6E4C25B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4246F86-3C5C-4D0C-B8A9-69F23B7B1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30E9-8033-43F3-93E4-FE1332887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499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B1BD4D-7F64-4D03-8E65-EDCBCBAD1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10515600" cy="1325563"/>
          </a:xfrm>
        </p:spPr>
        <p:txBody>
          <a:bodyPr/>
          <a:lstStyle>
            <a:lvl1pPr algn="ctr">
              <a:defRPr>
                <a:solidFill>
                  <a:srgbClr val="033E8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GRACIAS</a:t>
            </a:r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BA9779D-B250-4072-8CD3-4EE23BF3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7E159-161B-4233-890C-6AFCACC666B5}" type="datetimeFigureOut">
              <a:rPr lang="es-CO" smtClean="0"/>
              <a:t>3/09/2026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9970790-9CBD-4427-A6D7-F40652824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7787C1C-8E24-4257-8D61-BA7CEC6EA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30E9-8033-43F3-93E4-FE1332887158}" type="slidenum">
              <a:rPr lang="es-CO" smtClean="0"/>
              <a:t>‹Nº›</a:t>
            </a:fld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BA1008-BEEB-4D2A-913C-2D6BB0EF3B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284" y="5199715"/>
            <a:ext cx="7290630" cy="2430210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C88E1733-76E1-453C-A552-BDF171554719}"/>
              </a:ext>
            </a:extLst>
          </p:cNvPr>
          <p:cNvGrpSpPr/>
          <p:nvPr userDrawn="1"/>
        </p:nvGrpSpPr>
        <p:grpSpPr>
          <a:xfrm>
            <a:off x="295330" y="76200"/>
            <a:ext cx="11896670" cy="1526158"/>
            <a:chOff x="147665" y="0"/>
            <a:chExt cx="11896670" cy="1526158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04D9FA4B-D0D1-4E83-9B06-2A916059D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665" y="0"/>
              <a:ext cx="1883919" cy="1455885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97184119-9EA9-4627-A604-0C2A5CD7F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8622" y="114232"/>
              <a:ext cx="3699082" cy="1411926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3A35382C-7047-48CA-B05D-7D0661D3A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743" y="318014"/>
              <a:ext cx="3829129" cy="1004362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B86996F4-F119-4E76-9DA9-1F8B75373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62483" y="28648"/>
              <a:ext cx="2281852" cy="1427237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A840A96F-ADDE-45A6-825A-AD62872503B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534" y="2793999"/>
            <a:ext cx="7315466" cy="411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77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EC1373B-A786-4658-B568-C5CAF77B8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7E159-161B-4233-890C-6AFCACC666B5}" type="datetimeFigureOut">
              <a:rPr lang="es-CO" smtClean="0"/>
              <a:t>3/09/2026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CD1E7CF-B346-4F58-B164-8C1BFDB47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4F88AFF-029E-40C6-8C0E-55E3BF062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30E9-8033-43F3-93E4-FE1332887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050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8ED894-50B8-473A-BCF1-7D99DDCE7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D38025-DFFA-4D96-8103-8334105FF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69999E9-BF88-4030-96D1-0BE3E182B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0FE265-A544-425C-8579-11B132F0F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7E159-161B-4233-890C-6AFCACC666B5}" type="datetimeFigureOut">
              <a:rPr lang="es-CO" smtClean="0"/>
              <a:t>3/09/2026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0A7E1B0-2E4C-4BAC-8640-7D2A5AB5B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852DFE6-7B29-4E87-B4CB-EF75BA56C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30E9-8033-43F3-93E4-FE1332887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4435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03111D-4F52-4950-8CA3-3FEAE2173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E8072B7-4B5A-4B53-B878-16741239FF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890788-C048-490A-AC5C-45460F53C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0B02FD-B974-4A3D-91D9-8725FB6FD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7E159-161B-4233-890C-6AFCACC666B5}" type="datetimeFigureOut">
              <a:rPr lang="es-CO" smtClean="0"/>
              <a:t>3/09/2026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512B3F-2ABF-4C4F-8F30-A66CAE140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AE92F21-9057-4E18-A812-91FB6F94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230E9-8033-43F3-93E4-FE1332887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7780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D204835-655E-4636-A92C-2E1B84043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57D920-B459-453B-A602-4173197C4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7FE248-6BFD-4BD7-BA8B-CB07882115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7E159-161B-4233-890C-6AFCACC666B5}" type="datetimeFigureOut">
              <a:rPr lang="es-CO" smtClean="0"/>
              <a:t>3/09/2026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3BE2D1-93CB-4BBD-B462-A03E37AB51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58D091-0E3D-4530-BFC1-D8C8F3868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230E9-8033-43F3-93E4-FE133288715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5624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CA528A-43C2-40EC-AE00-0D6DD4BA7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EA753F-3E8B-4DEB-8100-C9BC043F95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1105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7FD888-79D0-4D54-B3DE-5427F01E2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B2E2D3-656F-4F67-AEE3-42A91B7F8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2911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27E6EB-FEA0-4CB7-9CA7-015A022A3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F35651-3269-4337-A9C0-E9DED606C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4252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31D451-67DA-4532-8D6A-EBC731508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982426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investigaciones.buc</dc:creator>
  <cp:lastModifiedBy>investigaciones.buc</cp:lastModifiedBy>
  <cp:revision>47</cp:revision>
  <dcterms:created xsi:type="dcterms:W3CDTF">2026-09-02T22:56:23Z</dcterms:created>
  <dcterms:modified xsi:type="dcterms:W3CDTF">2026-09-03T17:05:46Z</dcterms:modified>
</cp:coreProperties>
</file>